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E18E-AC9B-4351-8C06-6973F0FEDAEF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21870"/>
            <a:ext cx="2857520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OEBE 2019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r>
              <a:rPr lang="es-ES" sz="1400" dirty="0" smtClean="0"/>
              <a:t>XII </a:t>
            </a:r>
            <a:r>
              <a:rPr lang="es-ES" sz="1400" dirty="0" smtClean="0"/>
              <a:t>Reunión Internacional de </a:t>
            </a:r>
            <a:r>
              <a:rPr lang="es-ES" sz="1400" dirty="0" smtClean="0"/>
              <a:t>Enfermería Basada en la </a:t>
            </a:r>
            <a:r>
              <a:rPr lang="es-ES" sz="1400" smtClean="0"/>
              <a:t>Evidencia Granada, 14-15 </a:t>
            </a:r>
            <a:r>
              <a:rPr lang="es-ES" sz="1400" dirty="0" smtClean="0"/>
              <a:t>XI </a:t>
            </a:r>
            <a:r>
              <a:rPr lang="es-ES" sz="1400" dirty="0" smtClean="0"/>
              <a:t>2019</a:t>
            </a:r>
            <a:endParaRPr lang="es-ES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52976" y="428604"/>
            <a:ext cx="561961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de la comunicación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00430" y="928670"/>
            <a:ext cx="5214974" cy="745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 (Nombre y apellidos separados por coma)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Institución, ciudad, país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6012" y="0"/>
            <a:ext cx="7895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Este es un modelo orientativo, puedes organizar los apartados como más te guste, añadiendo imágenes y colores</a:t>
            </a:r>
            <a:endParaRPr lang="es-E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148" y="1785926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Introducción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304148" y="378619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Metodología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4733304" y="1785926"/>
            <a:ext cx="412497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Resultados/Discusión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733304" y="492235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Conclusiones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304148" y="5676402"/>
            <a:ext cx="4124976" cy="10387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Bibliografía</a:t>
            </a:r>
          </a:p>
          <a:p>
            <a:r>
              <a:rPr lang="es-ES" sz="1100" dirty="0" smtClean="0"/>
              <a:t>Tamaño de letra</a:t>
            </a:r>
          </a:p>
          <a:p>
            <a:endParaRPr lang="es-ES" sz="1050" dirty="0" smtClean="0"/>
          </a:p>
          <a:p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73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Manuel</cp:lastModifiedBy>
  <cp:revision>4</cp:revision>
  <dcterms:created xsi:type="dcterms:W3CDTF">2017-04-09T09:07:16Z</dcterms:created>
  <dcterms:modified xsi:type="dcterms:W3CDTF">2019-02-26T09:53:25Z</dcterms:modified>
</cp:coreProperties>
</file>